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3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67F41C-4EAD-4FF9-8F94-7A312D0FF8F2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9B119C-840B-4E77-9B48-A604FDD0E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672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29057" indent="-280406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1626" indent="-2243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0276" indent="-2243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18927" indent="-2243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50A1C0C9-37F6-4576-A1BB-A4B6EB220854}" type="slidenum">
              <a:rPr lang="en-US" altLang="en-US"/>
              <a:pPr/>
              <a:t>1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3E267-30FC-41A6-B991-3E600EB49FC8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EDB00-290B-4AEA-909E-D926B1547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387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3E267-30FC-41A6-B991-3E600EB49FC8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EDB00-290B-4AEA-909E-D926B1547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426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3E267-30FC-41A6-B991-3E600EB49FC8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EDB00-290B-4AEA-909E-D926B1547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492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3E267-30FC-41A6-B991-3E600EB49FC8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EDB00-290B-4AEA-909E-D926B1547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523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3E267-30FC-41A6-B991-3E600EB49FC8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EDB00-290B-4AEA-909E-D926B1547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578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3E267-30FC-41A6-B991-3E600EB49FC8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EDB00-290B-4AEA-909E-D926B1547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888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3E267-30FC-41A6-B991-3E600EB49FC8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EDB00-290B-4AEA-909E-D926B1547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377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3E267-30FC-41A6-B991-3E600EB49FC8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EDB00-290B-4AEA-909E-D926B1547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73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3E267-30FC-41A6-B991-3E600EB49FC8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EDB00-290B-4AEA-909E-D926B1547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581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3E267-30FC-41A6-B991-3E600EB49FC8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EDB00-290B-4AEA-909E-D926B1547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769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3E267-30FC-41A6-B991-3E600EB49FC8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EDB00-290B-4AEA-909E-D926B1547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849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3E267-30FC-41A6-B991-3E600EB49FC8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6EDB00-290B-4AEA-909E-D926B1547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813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752600"/>
            <a:ext cx="8189913" cy="376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09600" y="533400"/>
            <a:ext cx="8001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If someone is absent, some one from the group of 4 should work with the other groups.  Try to keep 3 in a group.  You have to write a cohesive essay that will be of use for your quiz.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8717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44</Words>
  <Application>Microsoft Office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Alissa</dc:creator>
  <cp:lastModifiedBy>Alissa</cp:lastModifiedBy>
  <cp:revision>2</cp:revision>
  <dcterms:created xsi:type="dcterms:W3CDTF">2015-02-20T02:00:26Z</dcterms:created>
  <dcterms:modified xsi:type="dcterms:W3CDTF">2015-02-20T02:04:26Z</dcterms:modified>
</cp:coreProperties>
</file>